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k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72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Екінші ұл жоғалып, табылды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Викторина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Әкесі екінші ұлына қайтып келгенде қалай қарады?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Екінші ұлын қуып жіберді.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екінші ұлын ұрды.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Екінші ұлын көрмеді.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Екінші ұлын қуана қарсы алды.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Екінші ұлын қуана қарсы алды.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81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Он мың талантқа қарыз болған борышкер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— Мен саған рақым еткенімдей, сен де өз қызметшісіңе мейірімділік танытуың керек емес пе еді?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Патшаға он мың талант қарыз болған бір адам бар еді. Патша адамды аяп, қарызын алып тастады.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әлгі адам сыртқа шыққанда, өзіне жүз динар қарызы бар бір қызметшісін тауып алды. Ол оны ұстап алып, оған ашуланды. «Маған қарызыңды қайтар!»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 ол қызметшісін түрмеге тастады. Патша бұл хабарды басқа қызметшісінен естіді.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Сонда патша ашуланып, қызметшісін шақырып алды. «Мен сенің барлық қарызыңнан бас тарттым, өйткені сен маған өтінгенсің. Мен саған рақым еткенімдей, сен де қызметтестеріңе мейірімділік танытуың керек емес пе еді?»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былай деді: «Көктегі Әкеміз сендерді кешіргендей, сендер де бір-біріңді кешіріңдер».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Қызметші он мың талант өте үлкен қарыздан құтылды.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ол өзіне жүз динар қарыз болған қызметшісін кешірмеді.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Бұл ризашылықсыз көзқарас.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де Иса арқылы рақым арқылы кешіріліп, құтқарылдық.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Сол рақымды ұмытпасақ, бізге жамандық жасағандарды кешіруіміз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деген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бізді кешіретін және соңына дейін сүйетін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Оны патша қанша ақша есептен шығарды?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жүз динарий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екі жүз динарий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жүз 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мың 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он мың талант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4000"/>
              <a:t>Өйткені менің бұл ұлым өліп, тірі қалды. ол жоғалып кетті және табылды'. Сөйтіп олар тойлай бастады.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— Мен саған рақым еткенімдей, сен де өз қызметшісіңе мейірімділік танытуың керек емес пе еді?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82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Дәуіттің Ұлына Хосанна!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Оның алдында келе жатқан халық пен оның соңынан ергендер: «Дәуіт Ұлына Осанна!» — деп айғайлады. «Жаратқан Иенің атымен келген адам бақытты!» «Ең биікте Хосанна!»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Иерусалимге жақындағанда, екі шәкіртін жіберіп: “Ауылға барыңдар, оның жанынан тайын мінген есек табасыңдар. Оларды шешіп, маған әкел», – деді.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Екі шәкірт ауылға барып, Исаның айтқанын істеді.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есекті тапты. «Иеміз оларға мұқтаж». Содан кейін иесі оларды бірден жіберді.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бала есекке отырды да, Иерусалимге кірді. Оның алдынан шығып: «Дәуіт Ұлына Осанна!» — деп айғайлады.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Исаның есекке мінгені және оны көпшілік қарсы алғаны Киелі кітапта жазылған пайғамбарлыққа сәйкес жасалған. Бірақ бұл туралы ешкім білмеді.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«Иса есек тайын мініп, жұрт айғайлады: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 Дәуіттің Ұлына Осанна!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Олардың барлығы Киелі кітапта пайғамбарлық етілген.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мойынсұну арқылы өмір сүрді,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Киелі кітапта жазылғандай.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Исаға еретін біз де мойынсұнуымыз керек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Құдайдың сөзі мұқият.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мақтауға және даңққа лайық патшамыз.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k">
                <a:solidFill>
                  <a:schemeClr val="tx1">
                    <a:lumMod val="50000"/>
                    <a:lumOff val="50000"/>
                  </a:schemeClr>
                </a:solidFill>
              </a:rPr>
              <a:t>№ 73 Құдай Сөзі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400"/>
              <a:t>Иса Елазарды өлгеннен қайта тірілтеді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Иерусалимге немен барды?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есек құлыны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жылқы баласы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піл баласы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түйенің баласы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есек құлыны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Оның алдында келе жатқан халық пен оның соңынан ергендер: «Дәуіт Ұлына Осанна!» — деп айғайлады. «Жаратқан Иенің атымен келген адам бақытты!» «Ең биікте Хосанна!»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83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Менің үйім құлшылық үйі.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Ол оларға: “Менің үйім құлшылық үйі деп аталады”,— деп жазылған, бірақ сендер оны “қарақшылардың ұясына” айналдырып жатырсыңдар”,— деді.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Иерусалим ғибадатханасына кірді. Ғибадатхананың ішінде көптеген саудагерлер мен ақша айырбастаушылар болды.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Иса ақша айырбастаушылардың үстелдері мен көгершін сататын орындықтарды төңкерді. Ол жерде сатып алып жатқандардың барлығын айдап әкетті.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ашуланып: “Менің үйім мінәжат үйі деп аталады, бірақ сен оны қарақшылардың ұясына айналдырып жатырсың”,— деп жазылған.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саудагерлерді ғибадатханадан қуып шығып, ғибадатханадағы науқастарды сауықтырды.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Ғибадатхана, шіркеу, Құдайға ғибадат ететін және дұға ететін орын.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оны сауда орнына айналдырған халыққа ашуланды.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Сіз шіркеуге не үшін келесіз?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Шіркеуде сіз Құдайға табыну және дұға ету арқылы кездесуіңіз керек.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шіркеудің иесі. Иса — біздің ғибадатымызды және дұғаларымызды шіркеуден қабылдайтын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Иса оған: «Мен қайта тірілу және өмірмін. Маған сенген адам өлсе де, тірі қалады.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Маған өмір сүріп, сенетін адам ешқашан өлмейді. Сіз бұған сенесіз бе?"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ғибадатханадан кімді қуып жіберді?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еврейлер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Басқа ұлт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Діни қызметкер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Саудагерлер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Саудагерлер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Ол оларға: “Менің үйім құлшылық үйі деп аталады”,— деп жазылған, бірақ сендер оны “қарақшылардың ұясына” айналдырып жатырсыңдар”,— деді.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84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 шәкірттерінің аяқтарын жуды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Мен, сендердің Иеміз әрі Ұстаздарың, аяқтарыңды жуған соң, сендер де бір-бірлеріңнің аяқтарын жуыңдар.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шәкірттерімен соңғы кешкі асты ішті. Иса бұл оның шәкірттерімен соңғы асы екенін білді.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Иса кенеттен бассейнге су әкелді де, шәкірттерінің аяқтарын бір-бірден жууға кірісті.</a:t>
            </a:r>
            <a:r xmlns:a="http://schemas.openxmlformats.org/drawingml/2006/main">
              <a:rPr lang="kk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Кезек Петірге келгенде, Петір: «Неге Жаратқан Ие біздің аяғымызды жуады? Мен жумаймын!» — деді.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жауап берді. «Аяғыңды жумасам, сенің де, менің де шаруам жоқ, қазір жақсы түсінбейтін шығарсың, бірақ бір күні түсінерсің».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Үлгі болсын деп аяғыңды жудым, енді бір-біріңнің аяғыңды жуып, бір-біріңе қызмет ететін халық болыңдар.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Дүниеде төмен адамдар жоғары адамдарға қызмет етеді, бірақ керісінше Иса шәкірттерінің аяқтарын жуып, бас тартты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оның өмірі біз үшін.</a:t>
            </a:r>
            <a:r xmlns:a="http://schemas.openxmlformats.org/drawingml/2006/main">
              <a:rPr altLang="en-US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Егер біз Исаның шәкірттері болсақ, бір-бірімізге жоғарыда емделуді қаламай, төменгі орында қызмет етуге қуанышты болуымыз керек.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Исаға хабар келді. «Елазар ауырып жатыр. Өтінемін, тезірек келіп, оны емдеңіз».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ең жоғары адам, бірақ ол ең төменгі жерге келді және бәрімізге қызмет етуге дайын болды.</a:t>
            </a:r>
            <a:r xmlns:a="http://schemas.openxmlformats.org/drawingml/2006/main">
              <a:rPr altLang="en-US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Кім Исаға аяғын жууға рұқсат бермеді?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Яһуда Исқариот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Петр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Мен, сендердің Иеміз әрі Ұстаздарың, аяқтарыңды жуған соң, сендер де бір-бірлеріңнің аяқтарын жуыңдар.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85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 төбеде дұға ету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Біраз ұзай бергенде, ол жерге құлап: «Әкем, егер мүмкін болса, бұл тостаған Менен алынсын. Бірақ мен емес, сенің қалауың бойынша», - деп дұға етті.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Кешкі астан кейін Иса шәкірттерімен бірге Гетсимани деген жерге барды.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Иса шәкірттеріне былай деді: «Жаным өлімге дейін қайғыға толы. Осы жерде қалып, менімен бірге сергек болыңыз».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«Әкем, егер мүмкін болса, бұл тостаған Менен алынсын, бірақ мен емес, сен қалайсың. Иса шын жүректен дұға етті. Бірақ шәкірттер қатты ұйқыға кетті.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шәкірттерін оятып: “Менімен бір сағат сергек бола алмадыңдар ма? Қараңыз. Міне, мені ұстап беру үшін опасыз адам келеді».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Ақырында Иса өзін ұстауға келген адамдардың соңынан ерді. Құдай қалағандай айқышта күнәларымызды өтеу үшін өлу керек 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Иса келмей тұрып қайтыс болды.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үшін айқышта күнәларымызды өтеу үшін өлу ауыр болды, бірақ ол толығымен мойынсұнды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өйткені бұл Құдайдың қалауы болды.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 ең алдымен өмірімізде менікі емес, Құдайдың қалауы орындалады деп үміттенуіміз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lang="kk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бұл елде күнәсіз, өйткені ол Құдайдың еркін орындады.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тұтқынға алынар алдында қай жерде дұға етті?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Иерусалим ғибадатханасында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Гетсиман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Марктың жоғарғы бөлмесі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Галилея көлі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Гетсиман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Біраз ұзай бергенде, ол жерге құлап: «Әкем, егер мүмкін болса, бұл тостаған менен алынсын. Бірақ мен емес, сенің қалауың бойынша», - деп дұға етті.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86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 айқышта өлді.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Иса қатты дауыспен: “Әке, мен өз рухымды сенің қолыңа тапсырамын”,— деді. Осыны айтқанда ол соңғы демін алды.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Рим сарбаздары тұтқынға алған Исаны басына тікенекті тәж киіп, мазақ етіп, айқышты көтеріп, төбеге апарып өлтірді.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Содан кейін Иса екі қылмыскермен бірге айқышқа шегеленді. Халық қарап тұрды, ал билеушілер тіпті оны мысқылдады.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«Әке, оларды кешір, өйткені олар не істеп жатқандарын білмейді». Иса өзін өлтіргендер үшін дұға 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Иса: «Бұл аяқталды!» — деді. Ол басын иіп, рухын берді.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Елазардың әпкесі кешігіп келген Исаға: “Иса, егер сен осында болсаң, менің ағам өлмес еді”,— деді.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Сол кезде ғибадатхананың шымылдығы жоғарыдан төменге қарай екіге бөлінді. Жер сілкініп, тастар жарылған. Исаны айқышқа шегелеген сарбаздар мұны көргенде, шошып: «Ол шынымен Құдайдың Ұлы еді!» — деп айқайлады.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Күнәсіз Иса азап шегіп, біз үшін өлді және біздің күнәларымызды төледі.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Сондықтан біз өзіміз үшін ақы төлеудің қажеті жоқ.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 Исаның арқасында құтқарылдық.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Мұны бір сәтке де ұмытпауымыз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айқышта күнәларымыз үшін өлу арқылы бізді құтқарған Құтқарушы.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кіммен бірге айқышқа шегеленді?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Шәкірттер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Әйелдер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Діни қызметкерлер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Қылмыскерлер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Қылмыскерлер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Иса қатты дауыспен: “Әке, мен өз рухымды сенің қолыңа тапсырамын”,— деді. Осыны айтқанда ол соңғы демін алды.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87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Бос қабір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Сонда ол артына бұрылып, сол жерде тұрған Исаны көрді, бірақ оның Иса екенін түсінбеді.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Магдалалық Мәриям өлген Исаны көру үшін қабірге барды. Бірақ, қабірдің тас есігі ашық еді.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Қабірде Исаның денесі болған жоқ. Мәриям Исаның өлі денесін біреу ұрлап кетті деп ойлады.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Періште келіп сұрады. «Неге жылап тұрсың?» Мәриям: «Біреу Исаның денесін ұрлап кетті», - деп жауап 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Иса: “Қабірдің тас қақпасын алып тастаңдар”,— деді. Иса: «Елазар, шық!» — деп бұйырды.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артына бұрылғанда, Иса тірі оралды. Бірақ Мәриям Исаны танымады. Ол Исаны қайта тірілтеді деп ойлаған жоқ.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«Мәриям...» Иса шақырғанда ғана Мәриям оны таныды. “Ием, сен шынымен қайта тірілдің.” Иса өлгеннен кейін үш күннен кейін қайта тірілген.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Дүниеде ешкім өлген жоқ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және қайтадан тірі.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өлімнен қайта тірілген жалғыз Иса әлі тірі.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Киелі кітапта Исаға сенетіндердің де өмірге оралатыны айтылған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сияқты.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Сондықтан үмітімізді үзбеуіміз керек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мәңгілік өмір үшін.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– өлімді жеңіп, қайта тірілткен Жеңіс Иесі.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Мәриям қабірде Исаның жоқ екенін көргенде не ойлады?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 қайта тірілген!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Бұл Исаның қабірі емес!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Исаның өлі денесін біреу ұрлап кетті!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Шәкірттері Исаның өлі денесін сатып алды!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Исаның өлі денесін біреу ұрлап кетті!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Сонда ол артына бұрылып, сол жерде тұрған Исаны көрді, бірақ оның Иса екенін түсінбеді.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88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Көкке көтерілген Иса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Осыны айтқаннан кейін, ол олардың көз алдында көтеріліп, бұлт оны олардың көзінен жасырды.</a:t>
            </a:r>
            <a:r xmlns:a="http://schemas.openxmlformats.org/drawingml/2006/main">
              <a:rPr lang="kk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Исаның қайта тірілгенін білмейтін шәкірттер қорқып, көңілдері қалды.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Қайта тірілген Иса келіп, олардың арасына тұрып, қолдары мен бүйірлерін көрсетіп: “Күмәнданбаңдар да, сеніңдер”,— деді.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 таңқаларлығы, ол қайтыс болғаннан кейін үш күннен кейін Елазар шығып кетті. Мұны көрген адамдар қуанып, Құдайды мадақтады.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Содан кейін Иса Әкесі Құдайға қайта оралатынын айтты және Киелі Рухты жіберетініне уәде берді.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Ал Иса шәкірттеріне дүниенің соңына дейін Оған куә болуды, Ізгі хабарды уағыздауды және сөзді үйретуді бұйырды.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Осы жердегі барлық миссияларын орындап болған соң, Иса шәкірттерінің көзінше көкке көтерілді. Ол бізге бір күні осы елге ораламын деп уәде 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көкке көтерілмес бұрын шәкірттеріне Ізгі хабарды жердің шетіне дейін уағыздауды бұйырды.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Шіркеу — Исаның шәкірттерінің тобы.</a:t>
            </a:r>
            <a:r xmlns:a="http://schemas.openxmlformats.org/drawingml/2006/main">
              <a:rPr lang="k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Исаның шәкірттері ретінде біз Ізгі хабарды барлық жерде уағыздауымыз керек. Және біз Исаның куәгері болуымыз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әлі де тірі, Құдайдың оң жағында отыр және ол уәде етілгендей жерге қайта келеді.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Қайта тірілген Иса шәкірттеріне не көрсетті?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Қолдар мен аяқтардағы тырнақ іздері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Тікен бастың белгісі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Артқы жағында қамшы іздері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Бетіндегі көгерулер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Қолдар мен аяқтардағы тырнақ іздері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Осыны айтқаннан кейін, ол олардың көз алдында көтеріліп, бұлт оны олардың көзінен жасырды.</a:t>
            </a:r>
            <a:r xmlns:a="http://schemas.openxmlformats.org/drawingml/2006/main">
              <a:rPr lang="kk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89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Киелі Рух келді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Олардың барлығы Киелі Рухқа толып, Рухтың көмегімен басқа тілдерде сөйлей бастады.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айтқандай, шәкірттер Иерусалимде болды. Елуінші күн мейрамы келгенде, бәрі бір жерде жиналды.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Елазарды қайта тірілтті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оның сөзімен.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бір күні өлеміз, бірақ Исаға сенгендіктен қайта тірілуіміз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Сіз қайта тірілу үмітімен өмір сүретін мәсіхші болуыңыз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Кенет қатты желдің соққандай дыбысы шығып, олар отырған бүкіл үйді басып қалды.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Сосын әр адамның басына отты тіл пайда болды, содан кейін олардың бәрі Киелі Рухқа толып, басқа тілдерде сөйлей бастады.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Барлығы таң қалғанда, Петір оларға Иса және Ізгі хабар туралы уағыздай бастады.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Адамдар Ізгі хабарды тыңдап, өкініп, шомылдыру рәсімінен өтті. Сол күні 3000-нан астам адам шомылдыру рәсімінен өтті.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шәкірттеріне Киелі Рухты жіберді.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Киелі Рух Петірге Ізгі хабарды уағыздау үшін даналық пен күш берді.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Киелі Рух Исаға сенетіндердің барлығының жүрегінде.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Киелі Рухтың Петірге даналық пен күш бергеніндей, Ізгі хабарды уағыздау үшін бізге даналық пен батылдық беретінін ұмытпаңыз.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бізге көмектесу үшін оған сенетіндердің барлығына Киелі Рухты жібереді.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Киелі Рух келгенде олар не естіді?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керней дыбысы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найзағай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қатты желдің соғуы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дұғалардың дыбысы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қатты желдің соғуы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Олардың барлығы Киелі Рухқа толып, Рухтың көмегімен басқа тілдерде сөйлей бастады.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90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Филип Эфиопияға Ізгі хабарды айтты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Содан кейін Філіп Жазбаның дәл осы үзіндісінен бастады және оған Иса туралы ізгі хабарды айтты.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4000"/>
              <a:t>Өйткені менің бұл ұлым өліп, тірі қалды. ол жоғалып кетті және табылды'. Сөйтіп олар тойлай бастады.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өлгендерді қайтаратын өмірдің иесі.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Иеміздің періштесі Исаға сенген Філіпке: «Оңтүстік жолға — шөлді жолға бар», - деді.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Ол періште айтқандай оңтүстік шөлге жол тартты. Періште оны неге жіберді деп ойлады </a:t>
            </a: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кезде Эфиопия елінің ақшасын басқаратын уәзір вагонда Исатай пайғамбардың жазбаларын оқып отырған. Филипп жақындап, сұрады. «Не оқып жатқаныңды түсінесің бе?»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«Маған біреу түсіндірмесе, мен оны қалай түсінемін», - деді ол. Філіп Жазбаның дәл осы үзіндісінен бастады және оған Иса туралы ізгі хабарды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Эфиопиялық Исаны қабылдағаннан кейін еліне қуана оралды. Филип оны сол жерге жетелегені үшін Киелі Рухқа алғыс айтты.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толық түсінбей, Киелі Рухтың бұйрығына мойынсұнды. Осылайша ол эфиопиялықтарға Ізгі хабарды уағыздай алды.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Кейде біз түсінбейтін жағдайға тап боламыз.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егер сіз Құдайға сенім артып, Киелі Рухқа мойынсұнсаңыз, сіз де сенімді адам бола аласыз.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Ізгі хабарды уағыздайтындар.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– біз кездесуге тиіс қарым-қатынасты басқаратын адам.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Филипппен кездескен эфиопиялық уәзір нені басқарды?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әскерге жетекшілік 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өз елінің аспазы болған.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болды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жылы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заряд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ның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оның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елдің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ақша.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Елдегі ғибадаттарды басқарды.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Ол өз елінің ақшасын басқарды.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Содан кейін Філіп Жазбаның дәл осы үзіндісінен бастады және оған Иса туралы ізгі хабарды айтты.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91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Саул Исаны кездестіреді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келгенде Елазардың қайтыс болғанына қанша күн өтті?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екі күн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үш күн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төрт күн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үш күн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Ол жерге құлап түсті де, оған: «Саул, Саул, мені неге қудалайсың?» деген дауысты естіді.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Исаға сенетіндерді және қауымды жек көретін Саул есімді адам болған.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Саулдың Исаны жек көргені сонша, мәсіхшілерді тұтқындау үшін Дамаскіге барды.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сапарында Дамаскіге жақындап қалғанда, кенет оның айналасына көктен бір нұр жарқ етті. Ол: «Саул, Саул, мені неге қудалайсың?» деген дауысты естіді.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Ием, сен кімсің?— деп сұрады Саул. «Мен сен қудалап жүрген Исамын». Саул Исаның тірі екеніне таң қалды. Ол Исаны өлді деп ойлады.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Исамен кездескен Саул жаңа адам болды. Осылайша ол басқа ұлттарға Ізгі хабарды уағыздау үшін көп жұмыс істеген және көптеген Киелі кітап кітаптарын жазған Апостол Пауыл болды.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Саул қауымды қудалаған адам болған, бірақ Құдай оны елші деп атаған.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 кездестірген Саул бұрынғыдан мүлде басқаша өмір сүрді.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Қандай өзгерістер жасадыңыз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Исамен кездескеннен бері?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 кездестіргендер бұрынғыдан басқаша өмір сүруі керек.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Саул сияқты зұлым адамдарды кешіріп, оларды шақырып, жұмысшы етіп тағайындайды.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Саул Дамаскіге не үшін барды?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Христиандарды тұтқындау.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Сапарға шығу үшін.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Құлшылық ету.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Ізгі хабарды уағыздау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Христиандарды тұтқындау.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Ол жерге құлап түсті де, оған: «Саул, Саул, мені неге қудалайсың?» деген дауысты естіді.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Иса оған: «Мен қайта тірілу және өмірмін. Маған сенген адам өлсе де, тірі қалады.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Маған өмір сүріп, сенетін адам ешқашан өлмейді. Сіз бұған сенесіз бе?"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92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Пауылдың жақсы досы Барнаба.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Бірақ Барнаба оны алып, елшілерге әкелді. Ол Саулдың сапарында Иемізді қалай көргенін және Иеміздің онымен қалай сөйлескенін және Дамаскіде Исаның атынан қалай қорықпай уағыздағанын айтты.</a:t>
            </a:r>
            <a:r xmlns:a="http://schemas.openxmlformats.org/drawingml/2006/main">
              <a:rPr lang="kk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Исамен кездескеннен кейін, Исаның шәкірттерімен кездескісі келді.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Исаның шәкірттері Пауылдан қорықты. Өйткені олар Пауылдың Исамен кездескеннен кейін Исаға сенгенін білмеді.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Барнаба Пауылға көмектесті. «Ол шынымен Исаны кездестірді және мүлдем өзгерді!»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«Мен Пауылдың Дамаскіде мәсіхшілерді тұтқындау үшін барған уағызын да көрдім! Шәкірттері Пауылмен оңай дос болды.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Осыдан кейін Барнаба мен Пауыл жақсы дос болып, Ізгі хабарды бірге уағыздау үшін бүкіл әлемді аралады.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Шіркеуді қудалаған Пауыл Исамен кездесіп, жаңа адам болды, бірақ адамдар оған сенбеді.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Құдай Барнабаны дайындап, оны жаратты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Пауылдың жақсы әріптесі.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мен Барнаба сияқты біз де сенімді дос болып, бір-бірімізге көмектесуіміз керек.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бізге қиналғанда көмектесе алатын досын жібереді.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қиналған кезде кім көмектесті және дос болды?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Барнаба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74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Исаның өзгеруі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Бірақ Барнаба оны алып, елшілерге әкелді. Ол Саулдың сапарында Иемізді қалай көргенін және Иеміздің онымен сөйлескенін және Дамаскіде Исаның атынан батыл түрде уағыздағанын айтты.</a:t>
            </a:r>
            <a:r xmlns:a="http://schemas.openxmlformats.org/drawingml/2006/main">
              <a:rPr lang="kk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93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Өмірге қайта оралған Доркас.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Петір олардың бәрін бөлмеден шығарып жіберді; сосын тізерлеп тұрып дұға етті. Қайтыс болған әйелге бұрылып: «Табита, тұр», – деді. Ол көзін ашты да, Петірді көріп орнынан отырды.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Әрқашан жақсылық жасап, кедейлерге көмектесетін Доркас деген шәкірті болған.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Осы кезде ол ауырып, қайтыс болды. Оның көршілері қатты қайғырып, Петірді қайтарып алды.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Петір келгенде, оған көмектескендердің бәрі сыйлыққа алған киімдерін көрсетіп жылап жатты.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Петір олардың бәрін бөлмеден шығарып жіберді; сосын тізерлеп тұрып дұға етті.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«Дорка, тұр!» - деді Петір. Ол көзін ашты да, Петірді көрді. Мұны көрген жұрттың бәрі қуанып, сол ауылдағы көп адам Исаға сенді.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Петір Исаның шәкірті болған және ол Исаның істегенін істей алатын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ол осы жер бетінде болған кезде.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Иса шәкірттеріне өзі істеген нәрсені істейтіндерін айтты.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Біз Исаның шәкірттеріміз.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Біз Исаның осы елде не істегенін біліп, есте сақтауымыз керек және Иса сияқты нәрселерді істеуіміз керек.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шәкірттеріне Ізгі хабарды уағыздауы үшін күш береді.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Онда ол олардың алдында өзгерді. Жүзі күндей жарқырап, киімі нұрдай аппақ болды.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Петр Доркаға келгенде, адамдар қайғырды және олар оған не көрсетті?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Доркас жасаған киімдер.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Доркас жасаған тағамдар.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Дорканың ұлы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Дорканың хаты.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Доркас жасаған киімдер.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Петір олардың бәрін бөлмеден шығарып жіберді; сосын тізерлеп тұрып дұға етті. Қайтыс болған әйелге бұрылып: «Табита, тұр», – деді. Ол көзін ашты да, Петірді көріп орнынан отырды.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94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Корнелий, құтқарылған басқа ұлт өкілі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Петірмен бірге келген сүндеттелген сенушілер Киелі Рухтың сыйы тіпті басқа ұлт өкілдеріне де төгілгеніне таң қалды.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Елшілердің істері 10: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Кесарияда итальяндық полк деп аталатын жүзбасы Корнелий деген адам болды.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Ол және оның бүкіл отбасы тақуа және Құдайдан қорқатын еді; мұқтаждарға жомарттық беріп, Құдайға үнемі дұға етті.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Корнелий дұға етіп жатқанда Құдайдың даусын естіді. «Адамдарды Петір деген адамға жібер».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Сол кезде Петір де дұғада аян көрді. Құдай оған көктен яһудилер жеуге болмайтын жануарларды беріп, жеуге бұйырды.</a:t>
            </a:r>
            <a:r xmlns:a="http://schemas.openxmlformats.org/drawingml/2006/main">
              <a:rPr lang="k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«Алла Тағала тазартқан нәрсені арам деп атама».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Ақырында Петір Корнелий жіберген адамдардың соңынан еріп, Корнелийдің үйіне барды.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Петір оларға Исаны және Корнелий мен оның отбасына Ізгі хабарды уағыздады. Сонда олардың үстіне Киелі Рух түсті. Ол бұған қарап түсінді; «Тіпті басқа ұлт өкілдері де Исаға сенетін болса, құтқарыла алады!»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Петір тек яһудилер ғана Исаға сеніп, құтқарылады деп ойлады.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Құдайдың Ізгі хабарында жер бетіндегі барлық адамдар арасында ешқандай кемсітушілік жоқ.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Біз дүниедегі барлық адамдарға Ізгі хабарды уағыздауымыз керек, сонда олар құтқарылады.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Петірді, Жақыпты және Жоханды өзімен бірге алып, оларды биік тауға шығарды.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ұлтына немесе мәртебесіне қарамастан, өзіне сенетін әрбір адамға құтқаруды береді.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Дұға еткенде Петір қандай аян көрді?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Исаның көктен түсуі.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Киелі кітап көктен түседі.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Аспаннан түскен періштелер.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Еврейлер жеуге болмайтын жануарлар көктен түскен.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Еврейлер жеуге болмайтын жануарлар көктен түскен.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Петірмен бірге келген сүндеттелген сенушілер Киелі Рухтың сыйы тіпті басқа ұлт өкілдеріне де төгілгеніне таң қалды.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Елшілердің істері 10: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95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Әнұрандарды айту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тіпті түрмеде де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Түн ортасы шамасында Пауыл мен Сыйлас Құдайға дұға етіп, ән айтып жатты, ал басқа тұтқындар оларды тыңдады.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мен Сыйлас Филиппте Ізгі хабарды уағыздау үшін барын салды. Бірақ оны жек көргендер Пауыл мен Сыйласты ұрып-соғып, түрмеге жапты.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мен Сыйлас түрмеде болса да дұға етіп, Құдайды мадақтады. Мұны түрмедегілердің бәрі тыңдады.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Сосын кенеттен қатты жер сілкінісі болып, түрменің есіктері ашылды. Түрме бастығы қатты уайымдады, өйткені ол тұтқындар қашып кетті деп ойлады.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айқайлап: «Уайымдама! Біз бәріміз осындамыз!» — Мырза, құтқарылу үшін не істеуім керек? — деп сұрады түрмеші.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"Иеміз Исаға сеніңдер. Сонда сен және сенің отбасың құтқарыласың!" Түннің бір сағатында түрме бастығы оларды алып, жараларын жуды. Содан кейін ол және оның бүкіл отбасы шомылдыру рәсімінен өтті.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Онда ол олардың алдында өзгерді. Жүзі күндей жарқырап, киімі нұрдай аппақ болды.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мен Сыйластың көңілі қалмады және дұға етті және мадақтады.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тіптен ұрып өлтірсе де.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Содан кейін Құдай түрменің есігін ашып, оларға Ізгі хабарды уағыздауға мүмкіндік берді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түрме бастығына және оның отбасына.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Қиналған кездеріміз де болады.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Ал егер сіз өзіңізді жерге тастамай, дұға мен мақтауға көшсеңіз, Құдай сізді құтқарады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таңқаларлық жолмен.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маған барлық қиындықтар мен қиындықтарды жеңу үшін күш береді.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мен Сыйлас түрмеде не істеді?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жылап жатты.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өмірлерін сұрады.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Олардың көңілдері қалды.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дұға оқып, әнұран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Олар дұға оқып, әнұран айтты.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Түн ортасы шамасында Пауыл мен Сыйлас Құдайға дұға етіп, ән айтып жатты, ал басқа тұтқындар оларды тыңдады.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96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Пауыл Патшаға Ізгі хабарды уағыздады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Пауыл былай деп жауап берді: — Қысқа ма, әлде ұзақ па, Құдайдан тек сен ғана емес, бүгін мені тыңдап отырғандардың бәрі мен сияқты болуын сұраймын.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Ізгі хабарды уағыздап, ақырында Иерусалимде тұтқынға айналды. Агриппа патша тұтқын Пауылдың күнәлары туралы сұрады.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«Сіздің өз атынан сөйлеуге рұқсатыңыз бар!» Агриппа Пауылға қорғанысын бастау үшін уақыт берді.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ізгі хабарды уағыздау мүмкіндігін пайдаланды. «Уа, патша, мына шынжырлардан басқа мен сияқты боласың деп үміттенемін!».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Патша Пауылдан ешқандай күнә таппады. Пауыл Римге барып, императорға Ізгі хабарды уағыздағысы келді.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Дәл осы кезде олардың алдына Исамен сөйлесіп тұрған Мұса мен Ілияс келді.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Ақырында Пауыл Рим императорына жүгінеді. Тұтқын кезінде Пауыл Рим императорына бару үшін қайыққа мінеді.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тұтқын болды, бірақ ол Ізгі хабарды мақтанышпен уағыздады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патшаның алдында өз сынағы.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Өйткені ол Ізгі хабардан ұялмады және оны мақтанарлық шындық деп есептеді.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кіммен кездессек те, Исаның Ізгі хабарын сенімді әрі батыл түрде уағыздай білуіміз керек.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дүниедегі ең биік адамнан әлдеқайда жоғары.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Пауылдың сыналған патшасы оған сөйлеуге мүмкіндік бергенде, Пауыл не істеді?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Исаның Ізгі хабарын уағыздады.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жаман адамды айыптады.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оның босатылуын сұрады.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дұға оқып, әнұран айтты.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Ол Исаның Ізгі хабарын уағыздады.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Пауыл былай деп жауап берді: — Қысқа ма, әлде ұзақ па, Құдайдан тек сен ғана емес, бүгін мені тыңдап отырғандардың бәрі мен сияқты болуын сұраймын.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97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Кеме батып бара жатыр!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— Қорықпа, Пауыл! Сен Цезарьдың алдында сотталуың керек; Құдай саған рақымдылық танытып, сенімен бірге жүзгендердің жанын берді”,— деді.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басқа тұтқындармен бірге кемемен Римге жеткізілді.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Алайда тайфун салдарынан кемеге батып кету қаупі төнген. Барлығы қорқыныштан дірілдеп қалды.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Құдайға дұға етіп, адамдарға айтты. «Қорықпа, Құдай ешкім өлмейді деді».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Бұлт арасынан бір дауыс: «Бұл менің сүйетін Ұлым. онымен мен өте ризамын. Оны тыңда!»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Кеме батып кетті, бірақ Пауыл айтқандай, адамдар бірде-бір өлімсіз аралға қонды.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аралда Исаны уағыздап, Құдайды мадақтады.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кеме батып кете жаздаған дағдарыс кезінде де дұға етті, басқаларды жігерлендірді.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Соңында олардың бәрі құтқарылды,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дәл Пауыл айтқандай.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халқы дұға арқылы әлемге Құдайдың еркін жеткізуге және Құдайдың құтқарылуы туралы ізгі хабарға жауапты.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дүниедегі барлық тіршілік иесі. Оның рұқсатынсыз ешнәрсе өлмейді.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Кеме тайфунмен кездескен кезде Пауыл не істеді?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жылады.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теңізге секірді.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ұшқышқа қарсы соғысты.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 Құдайға дұға етті.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Ол Құдайға дұға етті.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— Қорықпа, Пауыл! Сен Цезарьдың алдында сотталуың керек; Құдай саған рақымдылық танытып, сенімен бірге жүзгендердің жанын берді”,— деді.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Әрекеттер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98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Пауылдың Онисим үшін өтініші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Мен кісенде тұрғанымда менің ұлым болған ұлым Онисим үшін сізге өтінішім бар.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Филемон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Филемонның қызметшісі болды. Бірақ ол қожайынының рұқсатынсыз Римге жасырын түрде шығып кетті.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Римде түрмеде отырған Пауылмен кездесті. Пауыл оған Ізгі хабарды уағыздады және ол Исаға сенді.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Мұны естіген олар шошып, жерге құлады. Иса: “Қорықпа”,— деді. Олар басын көтеріп қараса, Исадан басқа ешкімді көрмеді.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Онисимге қожайыны Филемонға қайтып барып, кешірім сұрауды бұйырды. Пауыл Онисимге Исаға сенетіндей өмір сүруді бұйырды.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уайымдады. Өйткені ол кезде қашып кеткен қызметшіні иесі өлтірген.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Онисимді кешіру үшін қожайыны Филемонға хат жазды. Бұл хат Киелі кітапта «Филемон» деп аталады.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 Онисим мен Филемон арасындағы үзілген қарым-қатынасты қайта байланыстырды. Онисим Филемоннан кешірім сұрады, Филемон Онисимді кешірді.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Егер қателік жасасақ, кешірім сұрауымыз керек.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 егер біреу бізге жамандық жасаса, біз оны кешіруіміз керек.</a:t>
            </a:r>
            <a:r xmlns:a="http://schemas.openxmlformats.org/drawingml/2006/main">
              <a:rPr lang="k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Міне, адамдар Исаға сенеді.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ұрыс-керіс пен жанжал болған жерде бейбітшілік пен татуласу әкеледі.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Римде иесі Филемоннан қашып кеткенде кіммен кездесті?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Павел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Мен кісенде тұрғанымда менің ұлым болған ұлым Онисим үшін сізге өтінішім бар.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Филемон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99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Тімоте, Пауылдың шәкірті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Сенің шынайы сенімің есіме түсті, ол алғаш рет әжең Лұйда мен анаң Евникеде өмір сүрген, ал қазір сенде де өмір сүріп жатқанына сенімдімін.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Тимоти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Пауылдың Тімоте есімді шәкірті болған. Тімоте Пауылмен бала кезінен бастап миссионер болды.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кісінің екі ұлы болған. Екінші ұлы әкесінен алдын ала өз үлесін беруін өтінеді.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жер бетінде адам кейпінде болған, бірақ Ол да Құдай.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тауда шәкірттеріне бұйырғандай,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 Исаға Құдайдың Ұлы ретінде сенуіміз керек және оны мұқият тыңдауымыз керек.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Түрмеде отырған Пауыл өзінің өлетінін біліп, сүйікті шәкірті Тімотеге хат жазды.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Хатта Тімотеге шіркеу қызметкері ретінде сенушілерді қалай үйрету керектігі айтылған.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Тімоте мен сенушілер Пауылдың хатын оқып, қудалау кезінде де соңына дейін сенімдерін жоғалтпауды шешті.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Сондықтан Пауылдың сенімі шәкірті Тімотеге және қайтадан шіркеулерге берілді.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Бізге Ізгі хабарды уағыздаған евангелистер мен Құдай сөзін үйреткен мұғалімдердің арқасында сеніміміз бен қауымымыз өсті.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Енді біз өз сенімімізді жеткізіп, оларға біз үйренген Құдай сөзін үйретуіміз керек.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қайта тірілген және ол оған сенетін шіркеулер мен сенушілермен бірге мәңгілік өмір сүреді.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Өлер күні жақындаған кезде Пауыл хатты кімге жазды?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Белгілеу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Тимоти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Силас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Тимоти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Сенің шынайы сенімің есіме түсті, ол алғаш рет әжең Лұйда мен анаң Евникеде өмір сүрген, ал қазір сенде де өмір сүріп жатқанына сенімдімін.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Тимоти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100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Джон таңғажайып көріністі көрді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Осыларға куәлік ететін адам: «Иә, мен жақында келемін» дейді. Аумин. Кел, Иеміз Иса.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Аян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- керемет келбетімен әдемі жарқыраған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Шіркеуді қудалау күн өткен сайын күшейе түсті. Оның барлық шәкірттері сенімін сақтап шейіт болды, ал Жохан Патмоста жалғыз қалды.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ол кернейдей қатты дауысты естіді, ол: «Көргеніңді шиыршыққа жазып, жеті қауымға жібер» деген.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Жохан Исаны да көрді. Иса дүниедегі барлық билікке ие патшаның бейнесі болды.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Жохан жаңа аспанды және алдағы жаңа жерді көрді. Жамандық болмайды, қайғы болмайды, Алланың қасында әрқашан бақыт болады.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Жохан осы аяндардың барлығын жазып, шіркеулерге жазды. «Сеніміңді сақта, өйткені Жаратқан Ие қайта келеді!» Бұл Киелі кітаптың соңғы кітабы Аян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сабақ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осы жерге қайта оралады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судья ретінде.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Сол кезде сенбегендер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Исада мәңгі азап шегеді,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Исаға сенетіндер ләззат алады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Бақытпен мәңгілік өмір.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Сіз Исаның қайта келуін күтіп жүрсіз бе?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бұл үмітті жоғалтпауымыз керек, біз осы жерге деген сенімімізді соңына дейін сақтауымыз керек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3200"/>
              <a:t>Иса кім?</a:t>
            </a:r>
            <a:r xmlns:a="http://schemas.openxmlformats.org/drawingml/2006/main">
              <a:rPr lang="k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осы жерге патша ретінде қайта оралады, бәрін соттайды және мәңгілікке билік етеді.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Шәкірт Жохан қамауға алынған арал қалай аталады?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Мальта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Гавайи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Китим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kk" altLang="ko-KR" sz="2800">
                <a:solidFill>
                  <a:srgbClr val="ff0000"/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000"/>
              <a:t>Бүгінгі сөз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Осыларға куәлік ететін адам: «Иә, мен жақында келемін» дейді. Аумин. Кел, Иеміз Иса.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Аян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k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Исаның өзгеруін кім көрмеді?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Онда ол олардың алдында өзгерді. Жүзі күндей жарқырап, киімі нұрдай аппақ болды.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75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</a:t>
            </a:r>
            <a:r xmlns:a="http://schemas.openxmlformats.org/drawingml/2006/main">
              <a:rPr lang="kk" altLang="en-US" sz="4400"/>
              <a:t> </a:t>
            </a:r>
            <a:r xmlns:a="http://schemas.openxmlformats.org/drawingml/2006/main">
              <a:rPr lang="kk" altLang="ko-KR" sz="4400"/>
              <a:t>Балаларды жақсы көреді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Мұны көрген Иса қатты ашуланды. Ол оларға былай деді: «Балалар маған келсін, оларға кедергі жасамаңдар, өйткені Құдай Патшалығы соларға тиесілі.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 ата-ана баласын Исадан батасын алу үшін Исаға әкелді.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Сонда шәкірттері Исаны әшкереледі. «Балаңызды Исаға әкелуге қалай батылыңыз бар?»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мұны көргенде, ашуланып айтты.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«Балалардың маған келуіне кедергі жасамаңыз. Құдай Патшалығы осы балаларға тиесілі!»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ұлы алыс елде бар дүние-мүлкін ысырап етіп, бейшара болыпты.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«Кімде-кім Құдай Патшалығын кішкентай баладай қабылдамаса, оған ешқашан кірмейді.» Ол балаларды қолына алып, қолдарын қойып, батасын берді.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Құдай Патшалығы осы балаларға тиесілі екенін айтты.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 де Құдайды сүйетін және Исаға мойынсұнатын, таза, адал,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және баланың шынайы жүрегі.</a:t>
            </a:r>
            <a:r xmlns:a="http://schemas.openxmlformats.org/drawingml/2006/main">
              <a:rPr altLang="en-US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– балаларды жақсы көретін, бағалайтын және батасын беретін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Балалар Исаға бармақ болғанда, шәкірттері не істеді?</a:t>
            </a:r>
            <a:r xmlns:a="http://schemas.openxmlformats.org/drawingml/2006/main">
              <a:rPr altLang="en-US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қуана қарсы алды.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Исаға бармауға тыйым салды.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балаларды Исамен таныстырды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Олар тамақ беріп, үйлеріне жіберді.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Олар Исаға бармауға тыйым салды.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Мұны көрген Иса қатты ашуланды. Ол оларға былай деді: «Балалар маған келсін, оларға кедергі жасамаңдар, өйткені Құдай Патшалығы соларға тиесілі.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76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Иса Бартимей деген соқыр адамды сауықтырды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— Бар,— деді Иса,— сенімің сені сауықтырды. Оның көзі бірден ашылып, жол бойымен Исаның соңынан ерді.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соқыр адам Иерихонға келгенде, Бартимей жол жиегінде қайыр сұрап отыр еді.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Назареттік Иса екенін естігенде, ол: «Иса, Дәуіт Ұлы, маған рақым ет!» — деп айқайлай бастады.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Бартимейді шақырды. «Сен үшін не істегенімді қалайсың?» Иса одан сұрады. Соқыр: «Рабби, мен көргім келеді», - деді.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Баласы әкесінің үйіндегі қызметшілерден де бейшара болғанын түсінді.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Сондықтан ол қайтып келіп, әкесінен оны қызметшілерінің бірі ретінде қабылдауын өтінді.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 Бар,— деді Иса,— сенімің сені сауықтырды. Ол бірден көзіне түсті.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«Рахмет саған, Иса!» Бартимей Исаның соңынан ерді, ол оның көзін ашты.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Бартимейге: “Сенімің сені сауықтырды”,— деді.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Бізді құтқаратын сенім.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Сенім шын жүректен дұға ету арқылы көрінеді.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 Исаға дұға еткенде,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Бізде осы сенім болуы керек.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шын жүректен дұғаларымызды тыңдап, жауап беретін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Бартимей Исадан не сұрады?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Маған көп ақша беріңіз.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Мен сенің шәкіртің болғым келеді.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Маған суда серуендеуге рұқсат етіңіз.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Мен қайтадан көргім келеді.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Мен қайтадан көргім келеді.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— Бар,— деді Иса,— сенімің сені сауықтырды. Оның көзі бірден ашылып, жол бойымен Исаның соңынан ерді.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белгі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77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Зақай ағашқа шықты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Өйткені Адам Ұлы жоғалғанды іздеуге және құтқаруға келді».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Зақай деген бір бай адам болыпты. Ол бас салықшы болғандықтан, адамдар оны жек көретін.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 күні Иса Зақай тұратын ауылға келді. Исаны көруге көп адамдар жиналды.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Алыстан келе жатқан ұлын көрген әкесі оған жүгіріп барып құшақтап қуанышпен қабылдады.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Зақай Исаны көру үшін ағаштың басына шықты. Иса оған қарап, былай деді. — Зақай, дереу төменге түс. Мен бүгін сенің үйіңде қалуым керек».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«Зақай Исаға: «Мен мүлкімнің жартысын кедейлерге беремін» деп шешті.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Иса: «Бүгін бұл үйге құтқару келді. Мен жоғалғандарды іздеуге және құтқаруға келдім», - деді.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Зақай Исаны кездестіргенде, ол өзінің ең сүйікті мүлкін кедейлерге беретінін мойындады.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Сіз үшін ең маңыздысы не?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Исамен кездескеннен кейін неден бас тарттыңыз?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үшін ең қымбат нәрсе Иса екенін есте ұстауымыз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rgbClr val="ff0000"/>
                </a:solidFill>
              </a:rPr>
              <a:t>Иса кім?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– бұл елге барлығын ешбір айырмашылықсыз құтқару үшін келген Құтқарушы.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</a:t>
            </a:r>
            <a:r xmlns:a="http://schemas.openxmlformats.org/drawingml/2006/main">
              <a:rPr altLang="en-US" lang="k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Неліктен адамдар Зақайды жек көрді?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Себебі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ол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болды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бастық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салық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коллектор.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Өйткені ол Исаға жақсы сенді.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Өйткені ол көп дұға ететін.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Өйткені ол әдемі еді.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Өйткені ол бас салықшы болған.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Өйткені Адам Ұлы жоғалғанды іздеуге және құтқаруға келді».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Лұқа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kk">
                <a:solidFill>
                  <a:schemeClr val="tx1">
                    <a:lumMod val="50000"/>
                    <a:lumOff val="50000"/>
                  </a:schemeClr>
                </a:solidFill>
              </a:rPr>
              <a:t>№ 78 Құдай Сөзі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400"/>
              <a:t>Жартасқа салынған үй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«Сондықтан менің бұл сөздерімді естіп, оны жүзеге асыратын әрбір адам үйін тасқа салған данаға ұқсайды.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үй салып жатқан екі адамның оқиғасын айтып берді.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Иса: «Құдай, сенің әкең әрқашан сені күтеді», - деді.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Бірі үйін құмға, бірі жартасқа салуды ұйғарды.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Екеуі үй салу үшін көп еңбек етті. Екі үй де үлкен айырмашылықсыз сыртынан мықты көрінді.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Толассыз жауған жаңбыр суға ұласып, құмға салынған үйді су шайып кеткен. Бірақ жартасқа салынған үй нық тұрды.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Иса: «Менің сөздерімді тыңдап, оны жүзеге асыратын әркім өз үйін жартасқа салған данаға ұқсайды», - деді.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Иса: «Менің сөздерімді тыңдап, оны жүзеге асыратын әркім өз үйін жартасқа салған данаға ұқсайды», - деді.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Сіз Құдайдың әрбір сөзін орындайсыз ба?</a:t>
            </a:r>
            <a:r xmlns:a="http://schemas.openxmlformats.org/drawingml/2006/main">
              <a:rPr altLang="en-US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Құдай Сөзіне мойынсұнатын дана болайық.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Сөзге мойынсұнушылардан рахат алатын адам.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Құмға салынған үй қашан құлады?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 салынған бойда,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Күн жарқырап тұрғанда,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Үйге көп адам келгенде,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Жаңбыр көп жауып, су басқанда,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Жаңбыр көп жауып, су басқанда,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«Сондықтан менің бұл сөздерімді естіп, оны жүзеге асыратын әрбір адам үйін тасқа салған данаға ұқсайды.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79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Бес дана қыз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«Сондықтан сергек болыңдар, өйткені сендер күнді де, сағатты да білмейсіңдер».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өмірімізде көп күнә жасаймыз.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Сондықтан Құдайға қарсы күнә жасағанымыз үшін өзімізді кінәлі сезінеміз.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Құдай біздің күнәларымызды әрқашан кешірді.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Өйткені Иса біздің барлық күнәларымызды мойнына алды.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Бұған сеніп, Аллаға шүкіршілік пен қуанышпен бару керек.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Тойға дайындалып жатқан он қыз болды. Бес данышпан қыз майы жеткілікті шамдарды дайындады, ал қалған бесеуі жасамады.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Түнде күйеу кешіккенде он қыз ұйықтап қалады.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Күйеу жігіт келді! Қыздар асығыс түрегелді. Ал май дайындамаған бес қыздың шамы сөніп қалды.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«Мұнай берші.» «Мұнайымызды берсек, мұнайымыз таусылып қалуы мүмкін. Барып, май алып кел».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бес ақымақ қыз май алуға кеткенде, тойдың есігі жабылды. Ақыры бес ақымақ қызды кешке жібермей қойды.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Бұл Исаның қайтып келетін күнін қалай күту керектігін айтатын әңгімесі.</a:t>
            </a:r>
            <a:r xmlns:a="http://schemas.openxmlformats.org/drawingml/2006/main">
              <a:rPr altLang="en-US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Ешкім білмейді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қайтадан қашан келеді.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бес дана қыз сияқты, біз әрқашан оянып, дайын жүрекпен Исаны күтуіміз керек.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ешкім білмеген кезде бұл жерге қайта ораламын деп уәде берді.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Ақымақ бес қыз не дайындаған жоқ?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киім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сыйлық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май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«Сондықтан сергек болыңдар, өйткені сендер күнді де, сағатты да білмейсіңдер».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80 Құдай Сөзі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kk" altLang="ko-KR" sz="4400"/>
              <a:t>Таланттар туралы астарлы әңгіме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</a:t>
            </a:r>
            <a:r xmlns:a="http://schemas.openxmlformats.org/drawingml/2006/main">
              <a:rPr altLang="en-US" lang="k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бізді әрқашан жақсы көреді және күтеді.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"Оның қожайыны: "Жарайсың, жақсы және адал қызметші! Сен аз нәрседе адал болдың; Мен сені көп нәрсеге жауапты етіп қоямын. Кел, қожайынның бақытын бөліс!"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 адам шетелге кетіп бара жатқанда қызметшілеріне ақша сеніп тапсырған. Бірінші қызметшіге бес, екіншісіне екі, үшіншіге бір талант берді.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талант пен екі талант алған қызметші бірден барып, ақшасын жұмысқа салып, екі есе пайда тапты. Алайда, 1 талант алған адам сыртқа шығып, жерді қазып, қожайынының ақшасын жасырады.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Қожайын қайтып келіп, олармен есеп айырысқанда, бірінші қызметші бес, екіншісі тағы екі талант 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Бірақ бір талант алған қызметші бірде-бір талант алған жоқ. «Ұстаз, сіз маған бір ғана талант бердіңіз. Сонда мен қалай көбірек ақша таба аламын?»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k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Қожайыны ашуланды. «Сіз менің ақшамды банкирлерге депозитке салуыңыз керек еді, мен оны пайызбен қайтарар едім. Құнсыз құл, кет менің үйімнен!»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сабақ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 таланттар туралы астарлы әңгіме арқылы жалқау болмауды ескертеді.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Біз қанша алғанымыздан маңыздырақ нәрсе бар.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Ең бастысы, қолыңда барды адал пайдаланып, Алланың разылығы үшін өмір сүру.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Барлығымыз осындай өмір сүруіміз керек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Исаның мақтауына ие болу.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3200"/>
              <a:t>Иса кім?</a:t>
            </a:r>
            <a:r xmlns:a="http://schemas.openxmlformats.org/drawingml/2006/main">
              <a:rPr altLang="en-US" lang="k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rgbClr val="0070c0"/>
                </a:solidFill>
              </a:rPr>
              <a:t>Иса бұл..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Иса — біздің өмірімізді бағалайтын және соған сәйкес марапаттайтын қожайынымыз.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>
                <a:solidFill>
                  <a:srgbClr val="ff0000"/>
                </a:solidFill>
              </a:rPr>
              <a:t>Бүгінгі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Қожайын алыс сапарға шыққанда қызметшілерге не аманат етті?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үй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өріс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дүкен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k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kk" sz="2800">
                <a:solidFill>
                  <a:srgbClr val="ff0000"/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kk" sz="4000"/>
              <a:t>Бүгінгі сөз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kk" sz="3600"/>
              <a:t>"Оның қожайыны: "Жарайсың, жақсы және адал қызметші! Сен аз нәрседе адал болдың; Мен сені көп нәрсеге жауапты етіп қоямын. Кел, қожайынның бақытын бөліс!"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Матай</a:t>
            </a:r>
            <a:r xmlns:a="http://schemas.openxmlformats.org/drawingml/2006/main">
              <a:rPr altLang="en-US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k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